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3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9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2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9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3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3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7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2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2E02-E99C-4758-8618-8087E0A9F6B6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68AA-1F53-4B7D-9E6F-84A6FCF53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2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564" y="332653"/>
            <a:ext cx="9144000" cy="59560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Проект «Благоустройство территории </a:t>
            </a:r>
            <a:r>
              <a:rPr lang="ru-RU" sz="1800" dirty="0" smtClean="0"/>
              <a:t>кладбища в </a:t>
            </a:r>
            <a:r>
              <a:rPr lang="ru-RU" sz="1800" dirty="0" err="1" smtClean="0"/>
              <a:t>д.Волово</a:t>
            </a:r>
            <a:r>
              <a:rPr lang="ru-RU" sz="1800" dirty="0" smtClean="0"/>
              <a:t> Татарского района Новосибирской области»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9" y="928254"/>
            <a:ext cx="6982690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374866"/>
            <a:ext cx="8548254" cy="6411191"/>
          </a:xfrm>
        </p:spPr>
      </p:pic>
    </p:spTree>
    <p:extLst>
      <p:ext uri="{BB962C8B-B14F-4D97-AF65-F5344CB8AC3E}">
        <p14:creationId xmlns:p14="http://schemas.microsoft.com/office/powerpoint/2010/main" val="386076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51" y="401782"/>
            <a:ext cx="9011131" cy="6083859"/>
          </a:xfrm>
        </p:spPr>
      </p:pic>
    </p:spTree>
    <p:extLst>
      <p:ext uri="{BB962C8B-B14F-4D97-AF65-F5344CB8AC3E}">
        <p14:creationId xmlns:p14="http://schemas.microsoft.com/office/powerpoint/2010/main" val="396388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объекта до реализации проекта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1278876"/>
            <a:ext cx="7093527" cy="5320145"/>
          </a:xfrm>
        </p:spPr>
      </p:pic>
    </p:spTree>
    <p:extLst>
      <p:ext uri="{BB962C8B-B14F-4D97-AF65-F5344CB8AC3E}">
        <p14:creationId xmlns:p14="http://schemas.microsoft.com/office/powerpoint/2010/main" val="275862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378834"/>
            <a:ext cx="8451273" cy="6338455"/>
          </a:xfrm>
        </p:spPr>
      </p:pic>
    </p:spTree>
    <p:extLst>
      <p:ext uri="{BB962C8B-B14F-4D97-AF65-F5344CB8AC3E}">
        <p14:creationId xmlns:p14="http://schemas.microsoft.com/office/powerpoint/2010/main" val="248505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6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478776"/>
            <a:ext cx="8492836" cy="6078681"/>
          </a:xfrm>
        </p:spPr>
      </p:pic>
    </p:spTree>
    <p:extLst>
      <p:ext uri="{BB962C8B-B14F-4D97-AF65-F5344CB8AC3E}">
        <p14:creationId xmlns:p14="http://schemas.microsoft.com/office/powerpoint/2010/main" val="167171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1341220"/>
            <a:ext cx="7107382" cy="5330537"/>
          </a:xfrm>
        </p:spPr>
      </p:pic>
    </p:spTree>
    <p:extLst>
      <p:ext uri="{BB962C8B-B14F-4D97-AF65-F5344CB8AC3E}">
        <p14:creationId xmlns:p14="http://schemas.microsoft.com/office/powerpoint/2010/main" val="361272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800894"/>
            <a:ext cx="8451273" cy="5376069"/>
          </a:xfrm>
        </p:spPr>
      </p:pic>
    </p:spTree>
    <p:extLst>
      <p:ext uri="{BB962C8B-B14F-4D97-AF65-F5344CB8AC3E}">
        <p14:creationId xmlns:p14="http://schemas.microsoft.com/office/powerpoint/2010/main" val="153702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264534"/>
            <a:ext cx="8409710" cy="6307283"/>
          </a:xfrm>
        </p:spPr>
      </p:pic>
    </p:spTree>
    <p:extLst>
      <p:ext uri="{BB962C8B-B14F-4D97-AF65-F5344CB8AC3E}">
        <p14:creationId xmlns:p14="http://schemas.microsoft.com/office/powerpoint/2010/main" val="259962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15" y="394855"/>
            <a:ext cx="8480040" cy="6360030"/>
          </a:xfrm>
        </p:spPr>
      </p:pic>
    </p:spTree>
    <p:extLst>
      <p:ext uri="{BB962C8B-B14F-4D97-AF65-F5344CB8AC3E}">
        <p14:creationId xmlns:p14="http://schemas.microsoft.com/office/powerpoint/2010/main" val="1791825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Проект «Благоустройство территории кладбища в д.Волово Татарского района Новосибирской области»</vt:lpstr>
      <vt:lpstr>Состояние объекта до реализации проекта</vt:lpstr>
      <vt:lpstr>Презентация PowerPoint</vt:lpstr>
      <vt:lpstr>Презентация PowerPoint</vt:lpstr>
      <vt:lpstr>Презентация PowerPoint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«Благоустройство территории памятника</dc:title>
  <dc:creator>adm-orlovka</dc:creator>
  <cp:lastModifiedBy>adm-orlovka</cp:lastModifiedBy>
  <cp:revision>9</cp:revision>
  <dcterms:created xsi:type="dcterms:W3CDTF">2023-12-25T03:13:37Z</dcterms:created>
  <dcterms:modified xsi:type="dcterms:W3CDTF">2024-10-01T04:49:24Z</dcterms:modified>
</cp:coreProperties>
</file>